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18A3-970B-49D9-BE6E-A9C9543779C3}" type="datetimeFigureOut">
              <a:rPr lang="en-US" smtClean="0"/>
              <a:pPr/>
              <a:t>9/4/2009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DA83-A099-4687-A8D0-06957B0039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18A3-970B-49D9-BE6E-A9C9543779C3}" type="datetimeFigureOut">
              <a:rPr lang="en-US" smtClean="0"/>
              <a:pPr/>
              <a:t>9/4/2009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DA83-A099-4687-A8D0-06957B0039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18A3-970B-49D9-BE6E-A9C9543779C3}" type="datetimeFigureOut">
              <a:rPr lang="en-US" smtClean="0"/>
              <a:pPr/>
              <a:t>9/4/2009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DA83-A099-4687-A8D0-06957B0039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18A3-970B-49D9-BE6E-A9C9543779C3}" type="datetimeFigureOut">
              <a:rPr lang="en-US" smtClean="0"/>
              <a:pPr/>
              <a:t>9/4/2009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DA83-A099-4687-A8D0-06957B0039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18A3-970B-49D9-BE6E-A9C9543779C3}" type="datetimeFigureOut">
              <a:rPr lang="en-US" smtClean="0"/>
              <a:pPr/>
              <a:t>9/4/2009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DA83-A099-4687-A8D0-06957B0039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18A3-970B-49D9-BE6E-A9C9543779C3}" type="datetimeFigureOut">
              <a:rPr lang="en-US" smtClean="0"/>
              <a:pPr/>
              <a:t>9/4/2009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DA83-A099-4687-A8D0-06957B0039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18A3-970B-49D9-BE6E-A9C9543779C3}" type="datetimeFigureOut">
              <a:rPr lang="en-US" smtClean="0"/>
              <a:pPr/>
              <a:t>9/4/2009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DA83-A099-4687-A8D0-06957B0039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18A3-970B-49D9-BE6E-A9C9543779C3}" type="datetimeFigureOut">
              <a:rPr lang="en-US" smtClean="0"/>
              <a:pPr/>
              <a:t>9/4/2009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DA83-A099-4687-A8D0-06957B0039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18A3-970B-49D9-BE6E-A9C9543779C3}" type="datetimeFigureOut">
              <a:rPr lang="en-US" smtClean="0"/>
              <a:pPr/>
              <a:t>9/4/2009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DA83-A099-4687-A8D0-06957B0039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18A3-970B-49D9-BE6E-A9C9543779C3}" type="datetimeFigureOut">
              <a:rPr lang="en-US" smtClean="0"/>
              <a:pPr/>
              <a:t>9/4/2009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DA83-A099-4687-A8D0-06957B0039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18A3-970B-49D9-BE6E-A9C9543779C3}" type="datetimeFigureOut">
              <a:rPr lang="en-US" smtClean="0"/>
              <a:pPr/>
              <a:t>9/4/2009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2DA83-A099-4687-A8D0-06957B0039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518A3-970B-49D9-BE6E-A9C9543779C3}" type="datetimeFigureOut">
              <a:rPr lang="en-US" smtClean="0"/>
              <a:pPr/>
              <a:t>9/4/2009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2DA83-A099-4687-A8D0-06957B00393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Mes idées sur la vie et les êtres vivants</a:t>
            </a:r>
            <a:endParaRPr lang="fr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52400" y="1397000"/>
          <a:ext cx="8458200" cy="4951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9100"/>
                <a:gridCol w="4229100"/>
              </a:tblGrid>
              <a:tr h="1515533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Qu’est-ce que nous savons?</a:t>
                      </a:r>
                    </a:p>
                    <a:p>
                      <a:r>
                        <a:rPr lang="en-US" dirty="0" smtClean="0"/>
                        <a:t>Qu’est-ce que </a:t>
                      </a:r>
                      <a:r>
                        <a:rPr lang="fr-CA" noProof="0" dirty="0" smtClean="0"/>
                        <a:t>c’est</a:t>
                      </a:r>
                      <a:r>
                        <a:rPr lang="en-US" dirty="0" smtClean="0"/>
                        <a:t> un </a:t>
                      </a:r>
                      <a:r>
                        <a:rPr lang="fr-CA" noProof="0" dirty="0" smtClean="0"/>
                        <a:t>être</a:t>
                      </a:r>
                      <a:r>
                        <a:rPr lang="en-US" dirty="0" smtClean="0"/>
                        <a:t> vivant?</a:t>
                      </a:r>
                    </a:p>
                    <a:p>
                      <a:r>
                        <a:rPr lang="en-US" dirty="0" smtClean="0"/>
                        <a:t>Comment</a:t>
                      </a:r>
                      <a:r>
                        <a:rPr lang="en-US" baseline="0" dirty="0" smtClean="0"/>
                        <a:t> est-ce nous savons si c’est vivant?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1515533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Qu’est-ce que nous voudrons savoir?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1515533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Comment pouvons-nous le decouvrir? </a:t>
                      </a:r>
                    </a:p>
                    <a:p>
                      <a:r>
                        <a:rPr lang="fr-CA" noProof="0" dirty="0" smtClean="0"/>
                        <a:t>Ou</a:t>
                      </a:r>
                      <a:r>
                        <a:rPr lang="en-US" dirty="0" smtClean="0"/>
                        <a:t> est-ce que nous pouvons trouver le</a:t>
                      </a:r>
                      <a:r>
                        <a:rPr lang="en-US" baseline="0" dirty="0" smtClean="0"/>
                        <a:t> sens des nouveaux mots?</a:t>
                      </a:r>
                    </a:p>
                    <a:p>
                      <a:r>
                        <a:rPr lang="en-US" baseline="0" dirty="0" smtClean="0"/>
                        <a:t>Quelles resources est-ce nous pouvons utiliser?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600" dirty="0" smtClean="0">
                <a:latin typeface="Comic Sans MS" pitchFamily="66" charset="0"/>
              </a:rPr>
              <a:t>Vivant ou non-vivant???</a:t>
            </a:r>
            <a:endParaRPr lang="fr-CA" sz="36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2800" dirty="0" smtClean="0">
                <a:solidFill>
                  <a:schemeClr val="tx2">
                    <a:lumMod val="75000"/>
                  </a:schemeClr>
                </a:solidFill>
              </a:rPr>
              <a:t>Comment est-ce que nous pouvons distinguer entre les vivants et les non-vivants?</a:t>
            </a:r>
          </a:p>
          <a:p>
            <a:endParaRPr lang="fr-CA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5" descr="whale_beluga_surfac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3352800"/>
            <a:ext cx="2143404" cy="1524000"/>
          </a:xfrm>
          <a:prstGeom prst="rect">
            <a:avLst/>
          </a:prstGeom>
        </p:spPr>
      </p:pic>
      <p:pic>
        <p:nvPicPr>
          <p:cNvPr id="7" name="Picture 6" descr="hockey helme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3962400"/>
            <a:ext cx="1981200" cy="1981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28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fr-CA" sz="3600" dirty="0" smtClean="0">
                <a:solidFill>
                  <a:schemeClr val="tx2">
                    <a:lumMod val="75000"/>
                  </a:schemeClr>
                </a:solidFill>
              </a:rPr>
              <a:t>Comment est-ce que nous pouvons distinguer entre les vivants et les non-vivants?</a:t>
            </a:r>
            <a:r>
              <a:rPr lang="fr-CA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fr-CA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fr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371600"/>
            <a:ext cx="6400800" cy="4267200"/>
          </a:xfrm>
        </p:spPr>
        <p:txBody>
          <a:bodyPr>
            <a:normAutofit/>
          </a:bodyPr>
          <a:lstStyle/>
          <a:p>
            <a:pPr algn="l"/>
            <a:r>
              <a:rPr lang="fr-CA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1) </a:t>
            </a:r>
            <a:r>
              <a:rPr lang="fr-CA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Ils se développent </a:t>
            </a:r>
          </a:p>
          <a:p>
            <a:pPr algn="l"/>
            <a:r>
              <a:rPr lang="fr-CA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2) Ils mangent</a:t>
            </a:r>
          </a:p>
          <a:p>
            <a:pPr algn="l"/>
            <a:r>
              <a:rPr lang="fr-CA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3) Ils ont une réaction quand ils sont touchés </a:t>
            </a:r>
          </a:p>
          <a:p>
            <a:pPr algn="l"/>
            <a:r>
              <a:rPr lang="fr-CA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4) Ils sont formés de cellules</a:t>
            </a:r>
          </a:p>
          <a:p>
            <a:pPr algn="l"/>
            <a:r>
              <a:rPr lang="fr-CA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5) Ils s’adaptent a leur environnement</a:t>
            </a:r>
          </a:p>
          <a:p>
            <a:pPr algn="l"/>
            <a:r>
              <a:rPr lang="fr-CA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6) Ils se reproduisent</a:t>
            </a:r>
            <a:endParaRPr lang="fr-CA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130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Mes idées sur la vie et les êtres vivants</vt:lpstr>
      <vt:lpstr>Vivant ou non-vivant???</vt:lpstr>
      <vt:lpstr>Comment est-ce que nous pouvons distinguer entre les vivants et les non-vivants? </vt:lpstr>
    </vt:vector>
  </TitlesOfParts>
  <Company>NBED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Forest Hills</dc:creator>
  <cp:lastModifiedBy>Forest Hills</cp:lastModifiedBy>
  <cp:revision>6</cp:revision>
  <dcterms:created xsi:type="dcterms:W3CDTF">2009-09-04T16:28:08Z</dcterms:created>
  <dcterms:modified xsi:type="dcterms:W3CDTF">2009-09-04T17:37:12Z</dcterms:modified>
</cp:coreProperties>
</file>